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226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4.png"/><Relationship Id="rId5" Type="http://schemas.openxmlformats.org/officeDocument/2006/relationships/image" Target="../media/image63.png"/><Relationship Id="rId10" Type="http://schemas.openxmlformats.org/officeDocument/2006/relationships/image" Target="../media/image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8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9.png"/><Relationship Id="rId9" Type="http://schemas.openxmlformats.org/officeDocument/2006/relationships/image" Target="../media/image5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3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5.png"/><Relationship Id="rId2" Type="http://schemas.openxmlformats.org/officeDocument/2006/relationships/image" Target="../media/image34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20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20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9599" y="-575320"/>
            <a:ext cx="18535314" cy="11436355"/>
            <a:chOff x="-249599" y="-575320"/>
            <a:chExt cx="18535314" cy="11436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9599" y="-575320"/>
              <a:ext cx="18535314" cy="11436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65" y="-211640"/>
            <a:ext cx="1766492" cy="10497354"/>
            <a:chOff x="-536665" y="-211640"/>
            <a:chExt cx="1766492" cy="10497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65" y="-211640"/>
              <a:ext cx="1766492" cy="104973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607396" y="2192695"/>
            <a:ext cx="2404930" cy="451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749" y="6522482"/>
            <a:ext cx="6253296" cy="295238"/>
            <a:chOff x="-2540749" y="6522482"/>
            <a:chExt cx="6253296" cy="2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540749" y="6522482"/>
              <a:ext cx="6253296" cy="295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427" y="1329479"/>
            <a:ext cx="16423550" cy="44239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4855" y="5922970"/>
            <a:ext cx="12528550" cy="2697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628" y="605268"/>
            <a:ext cx="9014086" cy="1725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06174"/>
            <a:ext cx="18285714" cy="9209622"/>
            <a:chOff x="0" y="2206174"/>
            <a:chExt cx="18285714" cy="9209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06174"/>
              <a:ext cx="18285714" cy="92096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399714" y="709611"/>
            <a:ext cx="31559494" cy="7364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0827" y="334381"/>
            <a:ext cx="3927898" cy="5410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32230" y="4031209"/>
            <a:ext cx="3495606" cy="1111648"/>
            <a:chOff x="7632230" y="4031209"/>
            <a:chExt cx="3495606" cy="11116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59963" y="4267487"/>
              <a:ext cx="3440141" cy="639093"/>
              <a:chOff x="7659963" y="4267487"/>
              <a:chExt cx="3440141" cy="63909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80000">
                <a:off x="7659963" y="4267487"/>
                <a:ext cx="3440141" cy="63909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80000">
              <a:off x="8217332" y="4170668"/>
              <a:ext cx="2349190" cy="905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3932" y="374339"/>
            <a:ext cx="329586" cy="9422410"/>
            <a:chOff x="403932" y="374339"/>
            <a:chExt cx="329586" cy="94224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607396" y="2192695"/>
              <a:ext cx="2404930" cy="45198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4676" y="677943"/>
              <a:ext cx="902447" cy="295238"/>
              <a:chOff x="134676" y="677943"/>
              <a:chExt cx="902447" cy="29523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34676" y="677943"/>
                <a:ext cx="902447" cy="2952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540749" y="6522482"/>
              <a:ext cx="6253296" cy="295238"/>
              <a:chOff x="-2540749" y="6522482"/>
              <a:chExt cx="6253296" cy="2952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-2540749" y="6522482"/>
                <a:ext cx="6253296" cy="29523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91998" y="6459830"/>
            <a:ext cx="15777909" cy="3336919"/>
            <a:chOff x="1491998" y="6459830"/>
            <a:chExt cx="15777909" cy="33369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1998" y="6459830"/>
              <a:ext cx="15777909" cy="33369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68082" y="6561092"/>
            <a:ext cx="13641053" cy="32326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835" y="2903291"/>
            <a:ext cx="16270043" cy="6545602"/>
            <a:chOff x="1007835" y="2903291"/>
            <a:chExt cx="16270043" cy="6545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835" y="2903291"/>
              <a:ext cx="16270043" cy="65456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454" y="571731"/>
            <a:ext cx="4605896" cy="1721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59" y="334382"/>
            <a:ext cx="3927898" cy="5410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3932" y="374339"/>
            <a:ext cx="329586" cy="9422410"/>
            <a:chOff x="403932" y="374339"/>
            <a:chExt cx="329586" cy="94224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607396" y="2192695"/>
              <a:ext cx="2404930" cy="45198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4676" y="677943"/>
              <a:ext cx="902447" cy="295238"/>
              <a:chOff x="134676" y="677943"/>
              <a:chExt cx="902447" cy="2952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134676" y="677943"/>
                <a:ext cx="902447" cy="2952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540749" y="6522482"/>
              <a:ext cx="6253296" cy="295238"/>
              <a:chOff x="-2540749" y="6522482"/>
              <a:chExt cx="6253296" cy="2952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-2540749" y="6522482"/>
                <a:ext cx="6253296" cy="29523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158686" y="7097730"/>
            <a:ext cx="3676655" cy="3493826"/>
            <a:chOff x="14158686" y="7097730"/>
            <a:chExt cx="3676655" cy="34938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58686" y="7097730"/>
              <a:ext cx="3676655" cy="349382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0279" y="4945284"/>
            <a:ext cx="10699506" cy="12528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3234" y="5093176"/>
            <a:ext cx="493332" cy="463664"/>
            <a:chOff x="1493234" y="5093176"/>
            <a:chExt cx="493332" cy="4636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3234" y="5093176"/>
              <a:ext cx="493332" cy="4636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3009" y="3915181"/>
            <a:ext cx="15279473" cy="588314"/>
            <a:chOff x="1513009" y="3915181"/>
            <a:chExt cx="15279473" cy="5883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13009" y="3985063"/>
              <a:ext cx="493332" cy="463664"/>
              <a:chOff x="1513009" y="3985063"/>
              <a:chExt cx="493332" cy="4636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3009" y="3985063"/>
                <a:ext cx="493332" cy="46366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0826" y="3851283"/>
              <a:ext cx="13524591" cy="8570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3234" y="8379964"/>
            <a:ext cx="10307415" cy="550123"/>
            <a:chOff x="1493234" y="8379964"/>
            <a:chExt cx="10307415" cy="55012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93234" y="8379964"/>
              <a:ext cx="493332" cy="463664"/>
              <a:chOff x="1493234" y="8379964"/>
              <a:chExt cx="493332" cy="46366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3234" y="8379964"/>
                <a:ext cx="493332" cy="46366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5260" y="8326260"/>
              <a:ext cx="9015485" cy="7806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3234" y="6322593"/>
            <a:ext cx="15308698" cy="556489"/>
            <a:chOff x="1493234" y="6322593"/>
            <a:chExt cx="15308698" cy="55648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3234" y="6361324"/>
              <a:ext cx="493332" cy="463664"/>
              <a:chOff x="1493234" y="6361324"/>
              <a:chExt cx="493332" cy="46366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3234" y="6361324"/>
                <a:ext cx="493332" cy="46366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5243" y="6263663"/>
              <a:ext cx="14615304" cy="7806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3782" y="7366751"/>
            <a:ext cx="493332" cy="463664"/>
            <a:chOff x="1483782" y="7366751"/>
            <a:chExt cx="493332" cy="4636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3782" y="7366751"/>
              <a:ext cx="493332" cy="46366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5808" y="7269089"/>
            <a:ext cx="12652475" cy="11283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174564" y="281187"/>
            <a:ext cx="7619406" cy="3441158"/>
            <a:chOff x="10174564" y="281187"/>
            <a:chExt cx="7619406" cy="344115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4564" y="281187"/>
              <a:ext cx="7619406" cy="344115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91921" y="652763"/>
            <a:ext cx="6971356" cy="313766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8820" y="282695"/>
            <a:ext cx="6725806" cy="5306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450" y="567582"/>
            <a:ext cx="6771725" cy="17254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3715" y="4029792"/>
            <a:ext cx="5420881" cy="56608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59" y="334382"/>
            <a:ext cx="3927898" cy="541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837" y="3726234"/>
            <a:ext cx="12028638" cy="6070514"/>
            <a:chOff x="365837" y="3726234"/>
            <a:chExt cx="12028638" cy="6070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837" y="3726234"/>
              <a:ext cx="12028638" cy="6070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7420" y="4205802"/>
            <a:ext cx="11063066" cy="54022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321" y="2280863"/>
            <a:ext cx="16619613" cy="16234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607396" y="2364123"/>
            <a:ext cx="2404930" cy="451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676" y="677943"/>
            <a:ext cx="902447" cy="295238"/>
            <a:chOff x="134676" y="677943"/>
            <a:chExt cx="902447" cy="2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34676" y="677943"/>
              <a:ext cx="902447" cy="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373168" y="6690063"/>
            <a:ext cx="5918133" cy="295238"/>
            <a:chOff x="-2373168" y="6690063"/>
            <a:chExt cx="5918133" cy="2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2373168" y="6690063"/>
              <a:ext cx="5918133" cy="2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450" y="605268"/>
            <a:ext cx="4558278" cy="17168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959" y="334382"/>
            <a:ext cx="3927898" cy="541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932" y="374339"/>
            <a:ext cx="329586" cy="9422410"/>
            <a:chOff x="403932" y="374339"/>
            <a:chExt cx="329586" cy="94224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607396" y="2192695"/>
              <a:ext cx="2404930" cy="45198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4676" y="677943"/>
              <a:ext cx="902447" cy="295238"/>
              <a:chOff x="134676" y="677943"/>
              <a:chExt cx="902447" cy="2952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34676" y="677943"/>
                <a:ext cx="902447" cy="2952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540749" y="6522482"/>
              <a:ext cx="6253296" cy="295238"/>
              <a:chOff x="-2540749" y="6522482"/>
              <a:chExt cx="6253296" cy="2952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-2540749" y="6522482"/>
                <a:ext cx="6253296" cy="29523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396704" y="-1081429"/>
            <a:ext cx="33774360" cy="14504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056" y="2171429"/>
            <a:ext cx="9612866" cy="9142963"/>
            <a:chOff x="-89056" y="2171429"/>
            <a:chExt cx="9612866" cy="9142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056" y="2171429"/>
              <a:ext cx="9612866" cy="9142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9365" y="3753163"/>
            <a:ext cx="5386079" cy="62553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30690" y="2543327"/>
            <a:ext cx="5573374" cy="6365098"/>
            <a:chOff x="1930690" y="2543327"/>
            <a:chExt cx="5573374" cy="6365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0690" y="2543327"/>
              <a:ext cx="5573374" cy="6365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0690" y="9141219"/>
            <a:ext cx="6137537" cy="870696"/>
            <a:chOff x="1930690" y="9141219"/>
            <a:chExt cx="6137537" cy="870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405" y="9099315"/>
              <a:ext cx="4496825" cy="5516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8786" y="9581438"/>
              <a:ext cx="6225853" cy="505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3932" y="374339"/>
            <a:ext cx="329586" cy="9422410"/>
            <a:chOff x="403932" y="374339"/>
            <a:chExt cx="329586" cy="94224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607396" y="2192695"/>
              <a:ext cx="2404930" cy="45198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4676" y="677943"/>
              <a:ext cx="902447" cy="295238"/>
              <a:chOff x="134676" y="677943"/>
              <a:chExt cx="902447" cy="2952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134676" y="677943"/>
                <a:ext cx="902447" cy="2952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2540749" y="6522482"/>
              <a:ext cx="6253296" cy="295238"/>
              <a:chOff x="-2540749" y="6522482"/>
              <a:chExt cx="6253296" cy="2952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-2540749" y="6522482"/>
                <a:ext cx="6253296" cy="295238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5959" y="334382"/>
            <a:ext cx="3927898" cy="5410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8450" y="569190"/>
            <a:ext cx="7756258" cy="17238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37548" y="2467973"/>
            <a:ext cx="6091032" cy="1045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5247" y="2171429"/>
            <a:ext cx="21301710" cy="9142963"/>
            <a:chOff x="-565247" y="2171429"/>
            <a:chExt cx="21301710" cy="9142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5247" y="2171429"/>
              <a:ext cx="21301710" cy="91429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3932" y="374339"/>
            <a:ext cx="329586" cy="9422410"/>
            <a:chOff x="403932" y="374339"/>
            <a:chExt cx="329586" cy="94224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607396" y="2192695"/>
              <a:ext cx="2404930" cy="45198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4676" y="677943"/>
              <a:ext cx="902447" cy="295238"/>
              <a:chOff x="134676" y="677943"/>
              <a:chExt cx="902447" cy="295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4676" y="677943"/>
                <a:ext cx="902447" cy="2952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2540749" y="6522482"/>
              <a:ext cx="6253296" cy="295238"/>
              <a:chOff x="-2540749" y="6522482"/>
              <a:chExt cx="6253296" cy="29523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-2540749" y="6522482"/>
                <a:ext cx="6253296" cy="29523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959" y="334382"/>
            <a:ext cx="3927898" cy="5410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7285" y="2446655"/>
            <a:ext cx="14871144" cy="7619279"/>
            <a:chOff x="1707285" y="2446655"/>
            <a:chExt cx="14871144" cy="76192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7285" y="2446655"/>
              <a:ext cx="14871144" cy="76192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450" y="566748"/>
            <a:ext cx="10295830" cy="2119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19110" y="451423"/>
            <a:ext cx="6304700" cy="3440010"/>
            <a:chOff x="11219110" y="451423"/>
            <a:chExt cx="6304700" cy="34400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9110" y="451423"/>
              <a:ext cx="6304700" cy="3440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67628" y="1180852"/>
            <a:ext cx="336883" cy="316623"/>
            <a:chOff x="11767628" y="1180852"/>
            <a:chExt cx="336883" cy="3166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7628" y="1180852"/>
              <a:ext cx="336883" cy="3166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17525" y="1081696"/>
            <a:ext cx="4243254" cy="6943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67628" y="1954509"/>
            <a:ext cx="336883" cy="316623"/>
            <a:chOff x="11767628" y="1954509"/>
            <a:chExt cx="336883" cy="3166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7628" y="1954509"/>
              <a:ext cx="336883" cy="31662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7524" y="1829248"/>
            <a:ext cx="4560102" cy="1726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84359"/>
            <a:ext cx="18466544" cy="6324622"/>
            <a:chOff x="0" y="-1784359"/>
            <a:chExt cx="18466544" cy="63246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1758711"/>
              <a:ext cx="18466544" cy="6298974"/>
              <a:chOff x="0" y="-1758711"/>
              <a:chExt cx="18466544" cy="6298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1758711"/>
                <a:ext cx="18466544" cy="6298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1784359"/>
              <a:ext cx="18466544" cy="6324622"/>
              <a:chOff x="0" y="-1784359"/>
              <a:chExt cx="18466544" cy="632462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1784359"/>
                <a:ext cx="18466544" cy="632462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772609" y="458762"/>
            <a:ext cx="6808064" cy="9413339"/>
            <a:chOff x="10772609" y="458762"/>
            <a:chExt cx="6808064" cy="94133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2609" y="458762"/>
              <a:ext cx="6808064" cy="94133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613" y="1044746"/>
            <a:ext cx="9724896" cy="17238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22" y="688692"/>
            <a:ext cx="3927898" cy="5410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8546" y="537292"/>
            <a:ext cx="4498111" cy="1013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779" y="3099509"/>
            <a:ext cx="8773626" cy="6349092"/>
            <a:chOff x="1169779" y="3099509"/>
            <a:chExt cx="8773626" cy="6349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779" y="3099509"/>
              <a:ext cx="8773626" cy="6349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2524" y="3832040"/>
            <a:ext cx="423233" cy="397780"/>
            <a:chOff x="2042524" y="3832040"/>
            <a:chExt cx="423233" cy="3977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2524" y="3832040"/>
              <a:ext cx="423233" cy="3977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6123" y="3734608"/>
            <a:ext cx="4837176" cy="13427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86125" y="5682444"/>
            <a:ext cx="6698671" cy="2588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42524" y="5747428"/>
            <a:ext cx="423233" cy="397780"/>
            <a:chOff x="2042524" y="5747428"/>
            <a:chExt cx="423233" cy="3977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2524" y="5747428"/>
              <a:ext cx="423233" cy="397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41429" y="1457592"/>
            <a:ext cx="5887044" cy="8082920"/>
            <a:chOff x="11541429" y="1457592"/>
            <a:chExt cx="5887044" cy="80829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7144" y="1393307"/>
              <a:ext cx="5424949" cy="548432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2762" y="7081982"/>
              <a:ext cx="2529477" cy="146331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6538" y="8869826"/>
              <a:ext cx="4172849" cy="7763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3932" y="374339"/>
            <a:ext cx="329586" cy="9422410"/>
            <a:chOff x="403932" y="374339"/>
            <a:chExt cx="329586" cy="94224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607396" y="2192695"/>
              <a:ext cx="2404930" cy="45198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4676" y="677943"/>
              <a:ext cx="902447" cy="295238"/>
              <a:chOff x="134676" y="677943"/>
              <a:chExt cx="902447" cy="29523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134676" y="677943"/>
                <a:ext cx="902447" cy="29523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2540749" y="6522482"/>
              <a:ext cx="6253296" cy="295238"/>
              <a:chOff x="-2540749" y="6522482"/>
              <a:chExt cx="6253296" cy="29523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-2540749" y="6522482"/>
                <a:ext cx="6253296" cy="295238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7695521"/>
            <a:ext cx="2548640" cy="2590194"/>
            <a:chOff x="0" y="7695521"/>
            <a:chExt cx="2548640" cy="25901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7695521"/>
              <a:ext cx="2548640" cy="2590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30769" y="0"/>
            <a:ext cx="9054945" cy="10285714"/>
            <a:chOff x="9230769" y="0"/>
            <a:chExt cx="90549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0769" y="0"/>
              <a:ext cx="905494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690" y="2468426"/>
            <a:ext cx="7921118" cy="16753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738" y="343211"/>
            <a:ext cx="4519266" cy="5189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505" y="4304135"/>
            <a:ext cx="6850260" cy="49876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1621" y="4219154"/>
            <a:ext cx="6627022" cy="55889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8142" y="2468426"/>
            <a:ext cx="5949842" cy="16753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5056" y="1539671"/>
            <a:ext cx="8762205" cy="5485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2667" y="699825"/>
            <a:ext cx="8421748" cy="14916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056" y="0"/>
            <a:ext cx="18374771" cy="10285714"/>
            <a:chOff x="-89056" y="0"/>
            <a:chExt cx="1837477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056" y="0"/>
              <a:ext cx="1837477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738" y="343211"/>
            <a:ext cx="4519266" cy="5189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218" y="4521383"/>
            <a:ext cx="9992765" cy="44669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834" y="2690715"/>
            <a:ext cx="5949842" cy="16753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5056" y="1539671"/>
            <a:ext cx="8762205" cy="5485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667" y="699825"/>
            <a:ext cx="8421748" cy="14916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9707" y="0"/>
            <a:ext cx="11326007" cy="10285714"/>
            <a:chOff x="6959707" y="0"/>
            <a:chExt cx="1132600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9707" y="0"/>
              <a:ext cx="1132600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056" y="-678766"/>
            <a:ext cx="18463615" cy="2884940"/>
            <a:chOff x="-89056" y="-678766"/>
            <a:chExt cx="18463615" cy="2884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056" y="-678766"/>
              <a:ext cx="18463615" cy="2884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901" y="-152381"/>
            <a:ext cx="18463615" cy="2358555"/>
            <a:chOff x="-177901" y="-152381"/>
            <a:chExt cx="18463615" cy="2358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901" y="-152381"/>
              <a:ext cx="18463615" cy="23585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430" y="2497729"/>
            <a:ext cx="6012937" cy="16658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738" y="343211"/>
            <a:ext cx="4519266" cy="5189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4657" y="2497729"/>
            <a:ext cx="10256413" cy="16848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5056" y="1539671"/>
            <a:ext cx="8762205" cy="5485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667" y="699825"/>
            <a:ext cx="8421748" cy="14916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9830" y="4657983"/>
            <a:ext cx="3396736" cy="14192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0516" y="4562742"/>
            <a:ext cx="9483375" cy="49876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2</cp:revision>
  <dcterms:created xsi:type="dcterms:W3CDTF">2022-09-20T09:30:35Z</dcterms:created>
  <dcterms:modified xsi:type="dcterms:W3CDTF">2022-09-20T00:31:30Z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